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3"/>
  </p:normalViewPr>
  <p:slideViewPr>
    <p:cSldViewPr snapToGrid="0">
      <p:cViewPr varScale="1">
        <p:scale>
          <a:sx n="102" d="100"/>
          <a:sy n="102" d="100"/>
        </p:scale>
        <p:origin x="192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062EF-257B-764D-ACCB-693E4B80066C}" type="datetimeFigureOut">
              <a:rPr kumimoji="1" lang="ja-JP" altLang="en-US" smtClean="0"/>
              <a:t>2024/5/22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19BDD6-B3D8-4843-9F74-B5DC59D978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4909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19BDD6-B3D8-4843-9F74-B5DC59D9788E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9859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7CDCCF-E61F-41F0-B73D-6C43996930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E7002F8-36FB-AE2F-2793-C6E45F4337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61C8D77-C38D-D572-0C72-A294D455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8600-4622-8848-A3A9-7434CC1A0207}" type="datetimeFigureOut">
              <a:rPr kumimoji="1" lang="ja-JP" altLang="en-US" smtClean="0"/>
              <a:t>2024/5/22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7E2F8D7-0CBD-AB2D-CECA-1C23BF1DC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30C90FC-3A3A-BCE5-A97D-942A26996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575CA-699F-6C46-A86D-6FFA72F268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5252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158216-56E0-7375-0C84-D0A9BEAD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8774BB1-A175-BB96-FCB4-E7A3690A00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256ED28-E590-F742-9EF2-91FE67638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8600-4622-8848-A3A9-7434CC1A0207}" type="datetimeFigureOut">
              <a:rPr kumimoji="1" lang="ja-JP" altLang="en-US" smtClean="0"/>
              <a:t>2024/5/22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985B6EA-B16F-E900-B1DE-FAEB21C1B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CBD83AF-137C-F16C-A7C8-36892BA77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575CA-699F-6C46-A86D-6FFA72F268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3178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782649AA-290E-0A04-58D5-552DCF577E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585B727-9CDB-22C3-74D2-D8B2D467ED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98BFB7A-611A-F307-F9E9-1B3D0DA09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8600-4622-8848-A3A9-7434CC1A0207}" type="datetimeFigureOut">
              <a:rPr kumimoji="1" lang="ja-JP" altLang="en-US" smtClean="0"/>
              <a:t>2024/5/22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941C1A3-5454-A70C-56B0-9A912E7F8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806D02F-7CF2-867D-5F51-28A67E95B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575CA-699F-6C46-A86D-6FFA72F268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04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374790F-5743-E8C4-7FFA-AC7E3E686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7E2CE8B-CAB0-9981-3094-DA86E7203B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734A858-F9B5-A90E-4DF9-D294EE64C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8600-4622-8848-A3A9-7434CC1A0207}" type="datetimeFigureOut">
              <a:rPr kumimoji="1" lang="ja-JP" altLang="en-US" smtClean="0"/>
              <a:t>2024/5/22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F47CDDD-99B9-D7B1-B962-019E45E39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D0EC073-149D-F2DC-D5DD-0FD166AB9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575CA-699F-6C46-A86D-6FFA72F268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9777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3A9164B-0E5C-B595-A34B-805A7CB2A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8C102B7-A82E-DF8D-339B-097CD24B4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13CEE5C-4432-1566-DB60-19C88538B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8600-4622-8848-A3A9-7434CC1A0207}" type="datetimeFigureOut">
              <a:rPr kumimoji="1" lang="ja-JP" altLang="en-US" smtClean="0"/>
              <a:t>2024/5/22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D7A92D6-C530-407F-9F9C-0D2201693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5CC1680-5A80-843D-795B-20814B362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575CA-699F-6C46-A86D-6FFA72F268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3025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10D1D9-DA9B-107B-7A5A-99D7E0940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788090F-1A49-4479-DD27-5230E60D1A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5AF43AB-FC0D-7E95-90F1-859D503F2D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A168BDE-14C7-7033-8BA3-4A599796C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8600-4622-8848-A3A9-7434CC1A0207}" type="datetimeFigureOut">
              <a:rPr kumimoji="1" lang="ja-JP" altLang="en-US" smtClean="0"/>
              <a:t>2024/5/22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5A4B762-39B0-8998-5C31-2085BE17E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6F36E4C-DD36-715E-F646-4E6D023D3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575CA-699F-6C46-A86D-6FFA72F268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87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CCCAB9-67FC-6C4A-1A19-D18D307FC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61E31FE-374A-EF05-E0F9-37FD56BE3D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808A712-3AF0-1241-FCEC-F0248A00A2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63BECC0-2DB2-CD28-9631-CC60E37E06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3AC2BE8-C16A-6F3F-1A8B-49B597CC4C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6EC671C-959D-35A6-7026-CB36445CB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8600-4622-8848-A3A9-7434CC1A0207}" type="datetimeFigureOut">
              <a:rPr kumimoji="1" lang="ja-JP" altLang="en-US" smtClean="0"/>
              <a:t>2024/5/22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C1B85D16-F70A-206B-D192-B2BB5DD6B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5E93C0F-BBD6-0455-60AA-3D6B87B0D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575CA-699F-6C46-A86D-6FFA72F268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417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0C5A96-0785-AA85-C078-91F07C5C0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A67832F-992D-93F4-FE2A-367FBFF40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8600-4622-8848-A3A9-7434CC1A0207}" type="datetimeFigureOut">
              <a:rPr kumimoji="1" lang="ja-JP" altLang="en-US" smtClean="0"/>
              <a:t>2024/5/22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50CF2E4-2DE1-1B5F-BCDA-7F4919A7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6D4C741-96D8-D472-85B9-010FE979B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575CA-699F-6C46-A86D-6FFA72F268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5545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5E3E67D-B48D-D54B-39E9-193217E45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8600-4622-8848-A3A9-7434CC1A0207}" type="datetimeFigureOut">
              <a:rPr kumimoji="1" lang="ja-JP" altLang="en-US" smtClean="0"/>
              <a:t>2024/5/22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C8851DD-759D-E196-5CF8-6A0FC40DC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5B66238-FB31-B1A4-67AB-2DF16192C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575CA-699F-6C46-A86D-6FFA72F268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6142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269D144-AB33-8FAA-C864-DFEC2AABD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91E090C-C1DE-196C-04BB-B7AEC05D9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5942676-712B-CC8B-2486-08CF6A4DAB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90D145D-2B2B-3F61-B46B-C06824A13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8600-4622-8848-A3A9-7434CC1A0207}" type="datetimeFigureOut">
              <a:rPr kumimoji="1" lang="ja-JP" altLang="en-US" smtClean="0"/>
              <a:t>2024/5/22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725A28B-011A-222D-9651-84B465195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72D5EE3-F36D-6987-DD2F-87D956B5E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575CA-699F-6C46-A86D-6FFA72F268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074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42D0B8-6732-8EC6-3B71-D79C21614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DFA8AE9E-FA34-0BDE-0654-55F977AAB3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1E7C044-426C-9F37-C7D7-4D16995BA5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1AEB195-F09B-06A3-6BF1-606732CC2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8600-4622-8848-A3A9-7434CC1A0207}" type="datetimeFigureOut">
              <a:rPr kumimoji="1" lang="ja-JP" altLang="en-US" smtClean="0"/>
              <a:t>2024/5/22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1F3E355-CCF2-8471-D884-C9CCB4A9B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90BD17B-922F-9564-C330-7DF48F6E4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575CA-699F-6C46-A86D-6FFA72F268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336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B34E57FD-1C53-E77F-6A7C-81171352A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4B21E72-1533-03BA-4C5F-5E3966186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54E44EB-B23F-2DC4-EA0E-52A34F9740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68600-4622-8848-A3A9-7434CC1A0207}" type="datetimeFigureOut">
              <a:rPr kumimoji="1" lang="ja-JP" altLang="en-US" smtClean="0"/>
              <a:t>2024/5/22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3003DA9-3396-44B0-6B58-31F803F4A4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FC9551F-4386-FAA6-2293-6E0E14018A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575CA-699F-6C46-A86D-6FFA72F268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1624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5" Type="http://schemas.openxmlformats.org/officeDocument/2006/relationships/image" Target="../media/image13.jpg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jpg"/><Relationship Id="rId1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57EBDCD1-6EBA-F936-E550-799110B05B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3166" y="177665"/>
            <a:ext cx="3307860" cy="4966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C6BEC91-C091-5FB6-865A-026CE134D6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465" t="4498" r="8605" b="32087"/>
          <a:stretch/>
        </p:blipFill>
        <p:spPr>
          <a:xfrm>
            <a:off x="42404" y="3391648"/>
            <a:ext cx="2474358" cy="3369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A8D37BB9-0565-06B9-2EE0-82C50854D1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3649" y="203674"/>
            <a:ext cx="2719626" cy="4083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9CC856A-DB92-E51D-024B-1AEE43B4CB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1153" y="177665"/>
            <a:ext cx="2658637" cy="3993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B0DDAC2C-988C-8C7C-5E46-FFB73E67776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133" t="25386" r="7378" b="-1"/>
          <a:stretch/>
        </p:blipFill>
        <p:spPr>
          <a:xfrm>
            <a:off x="10038273" y="3990234"/>
            <a:ext cx="2111323" cy="2826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D31F9745-89B7-BF5F-A7E0-8698DB64D2C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1364" t="9884" r="6836" b="9993"/>
          <a:stretch/>
        </p:blipFill>
        <p:spPr>
          <a:xfrm>
            <a:off x="2871005" y="3213385"/>
            <a:ext cx="2474358" cy="3630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9BB2D70C-F438-8D91-D802-3110E98E5A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06795" y="177665"/>
            <a:ext cx="2491054" cy="3736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8B1D7ACF-0D08-2C5D-1034-D5185BEB7A7B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9863" t="8869" r="3566" b="6546"/>
          <a:stretch/>
        </p:blipFill>
        <p:spPr>
          <a:xfrm>
            <a:off x="8407836" y="3213385"/>
            <a:ext cx="2423610" cy="3547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C995BAE0-D455-6C0B-CF15-D092389DE9E6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3351" t="15727" r="7751" b="5737"/>
          <a:stretch/>
        </p:blipFill>
        <p:spPr>
          <a:xfrm>
            <a:off x="101740" y="106043"/>
            <a:ext cx="2455373" cy="3669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74F6F7AD-D461-1197-4E6F-FBC267E395EE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6468" t="11883" r="9749"/>
          <a:stretch/>
        </p:blipFill>
        <p:spPr>
          <a:xfrm>
            <a:off x="1809941" y="3905308"/>
            <a:ext cx="1804424" cy="2846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CC7D61AD-271F-0C6F-622D-F5115BB10CE2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9818" t="5939"/>
          <a:stretch/>
        </p:blipFill>
        <p:spPr>
          <a:xfrm>
            <a:off x="5895430" y="190597"/>
            <a:ext cx="2103142" cy="3695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6A6931AC-1B94-0E44-C65C-138C443F6669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9589" t="5194" r="10871" b="21037"/>
          <a:stretch/>
        </p:blipFill>
        <p:spPr>
          <a:xfrm>
            <a:off x="6723199" y="3345486"/>
            <a:ext cx="249468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659501B3-BCAF-A1E6-D3E4-D3CE4A901FC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24077" y="3065708"/>
            <a:ext cx="2491053" cy="3751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38643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</Words>
  <Application>Microsoft Macintosh PowerPoint</Application>
  <PresentationFormat>ワイド画面</PresentationFormat>
  <Paragraphs>1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テト teto</dc:creator>
  <cp:lastModifiedBy>テト teto</cp:lastModifiedBy>
  <cp:revision>1</cp:revision>
  <dcterms:created xsi:type="dcterms:W3CDTF">2024-05-22T08:03:52Z</dcterms:created>
  <dcterms:modified xsi:type="dcterms:W3CDTF">2024-05-22T08:27:38Z</dcterms:modified>
</cp:coreProperties>
</file>